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7559675" cy="1069181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>
        <p:scale>
          <a:sx n="100" d="100"/>
          <a:sy n="100" d="100"/>
        </p:scale>
        <p:origin x="1459" y="-8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B8E1A938-CD4E-6DC0-8B92-7247E36C02F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7781541-F9B1-2C63-C8F7-DD46B87C58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FF5EC-E7AB-4135-884A-5C26F9935459}" type="datetimeFigureOut">
              <a:rPr kumimoji="1" lang="ja-JP" altLang="en-US" smtClean="0"/>
              <a:t>2025/9/12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FE388E0-2D74-054B-73E6-705A4F3F38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526074-C82A-B96F-A3DF-1BD42535D6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76153-4FE0-4BD9-AB7C-041E705BBD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7467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BA1EDB9-CA50-078E-DAD2-B0C89FA76E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90" y="8676"/>
            <a:ext cx="7547491" cy="1067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0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38B9CC0-7EE9-791D-7E4C-50F1FB0A6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481" y="6831"/>
            <a:ext cx="7552709" cy="1067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0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55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6F2F636C-F7BE-F36A-8907-229C07F281EB}"/>
              </a:ext>
            </a:extLst>
          </p:cNvPr>
          <p:cNvSpPr txBox="1"/>
          <p:nvPr/>
        </p:nvSpPr>
        <p:spPr>
          <a:xfrm>
            <a:off x="2894003" y="3707160"/>
            <a:ext cx="2506579" cy="159462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pPr algn="ctr"/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県内</a:t>
            </a:r>
            <a:r>
              <a:rPr kumimoji="1" lang="en-US" altLang="ja-JP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JA</a:t>
            </a:r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</a:t>
            </a:r>
            <a:r>
              <a:rPr kumimoji="1" lang="en-US" altLang="ja-JP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ATM</a:t>
            </a:r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kumimoji="1" lang="en-US" altLang="ja-JP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JA</a:t>
            </a:r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ネットバンクサービスはご利用可能</a:t>
            </a:r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2941159-DDA9-D4B0-F168-51D1FF489E0D}"/>
              </a:ext>
            </a:extLst>
          </p:cNvPr>
          <p:cNvGrpSpPr/>
          <p:nvPr/>
        </p:nvGrpSpPr>
        <p:grpSpPr>
          <a:xfrm>
            <a:off x="4121450" y="9460326"/>
            <a:ext cx="2573329" cy="717341"/>
            <a:chOff x="4159436" y="9457613"/>
            <a:chExt cx="2573329" cy="717341"/>
          </a:xfrm>
        </p:grpSpPr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51E55B01-9901-5388-8155-3C9F5CE40DBE}"/>
                </a:ext>
              </a:extLst>
            </p:cNvPr>
            <p:cNvSpPr txBox="1"/>
            <p:nvPr/>
          </p:nvSpPr>
          <p:spPr>
            <a:xfrm>
              <a:off x="4225462" y="9457613"/>
              <a:ext cx="586182" cy="195814"/>
            </a:xfrm>
            <a:prstGeom prst="rect">
              <a:avLst/>
            </a:prstGeom>
            <a:noFill/>
          </p:spPr>
          <p:txBody>
            <a:bodyPr wrap="none" lIns="18000" tIns="36000" rIns="18000" bIns="36000" rtlCol="0">
              <a:spAutoFit/>
            </a:bodyPr>
            <a:lstStyle/>
            <a:p>
              <a:r>
                <a:rPr kumimoji="1" lang="ja-JP" altLang="en-US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〒</a:t>
              </a:r>
              <a:r>
                <a:rPr kumimoji="1" lang="en-US" altLang="ja-JP" sz="8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374-8611</a:t>
              </a:r>
              <a:endParaRPr kumimoji="1" lang="ja-JP" altLang="en-US" sz="800" dirty="0"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30A0025-1B08-216B-E8E9-9A59D5F039F7}"/>
                </a:ext>
              </a:extLst>
            </p:cNvPr>
            <p:cNvSpPr txBox="1"/>
            <p:nvPr/>
          </p:nvSpPr>
          <p:spPr>
            <a:xfrm>
              <a:off x="4159436" y="9571903"/>
              <a:ext cx="257332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群馬県館林市赤生田町</a:t>
              </a:r>
              <a:r>
                <a:rPr kumimoji="1" lang="en-US" altLang="ja-JP" sz="8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847</a:t>
              </a:r>
              <a:endParaRPr kumimoji="1" lang="ja-JP" altLang="en-US" sz="8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085A8291-E6E6-A1EC-0E79-4A7D3B0378E4}"/>
                </a:ext>
              </a:extLst>
            </p:cNvPr>
            <p:cNvGrpSpPr/>
            <p:nvPr/>
          </p:nvGrpSpPr>
          <p:grpSpPr>
            <a:xfrm>
              <a:off x="4228145" y="9995630"/>
              <a:ext cx="1061957" cy="179324"/>
              <a:chOff x="4228145" y="9995630"/>
              <a:chExt cx="1061957" cy="179324"/>
            </a:xfrm>
          </p:grpSpPr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77D76C53-1FE3-E397-F6DD-8856EEEF2FCC}"/>
                  </a:ext>
                </a:extLst>
              </p:cNvPr>
              <p:cNvSpPr txBox="1"/>
              <p:nvPr/>
            </p:nvSpPr>
            <p:spPr>
              <a:xfrm>
                <a:off x="4228145" y="9995630"/>
                <a:ext cx="305656" cy="144073"/>
              </a:xfrm>
              <a:prstGeom prst="rect">
                <a:avLst/>
              </a:prstGeom>
              <a:noFill/>
            </p:spPr>
            <p:txBody>
              <a:bodyPr wrap="none" lIns="18000" tIns="18000" rIns="18000" bIns="18000" rtlCol="0" anchor="ctr" anchorCtr="0">
                <a:spAutoFit/>
              </a:bodyPr>
              <a:lstStyle/>
              <a:p>
                <a:r>
                  <a:rPr kumimoji="1" lang="en-US" altLang="ja-JP" sz="7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【</a:t>
                </a:r>
                <a:r>
                  <a:rPr kumimoji="1" lang="ja-JP" altLang="en-US" sz="7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電話</a:t>
                </a:r>
                <a:r>
                  <a:rPr kumimoji="1" lang="en-US" altLang="ja-JP" sz="7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】</a:t>
                </a:r>
                <a:endPara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46DB62B2-B6A7-A89E-5E56-C3F011FC1AD4}"/>
                  </a:ext>
                </a:extLst>
              </p:cNvPr>
              <p:cNvSpPr txBox="1"/>
              <p:nvPr/>
            </p:nvSpPr>
            <p:spPr>
              <a:xfrm>
                <a:off x="4513163" y="10000103"/>
                <a:ext cx="776939" cy="174851"/>
              </a:xfrm>
              <a:prstGeom prst="rect">
                <a:avLst/>
              </a:prstGeom>
              <a:noFill/>
            </p:spPr>
            <p:txBody>
              <a:bodyPr wrap="none" lIns="18000" tIns="18000" rIns="18000" bIns="18000" rtlCol="0" anchor="ctr" anchorCtr="0">
                <a:spAutoFit/>
              </a:bodyPr>
              <a:lstStyle/>
              <a:p>
                <a:r>
                  <a:rPr kumimoji="1" lang="en-US" altLang="ja-JP" sz="9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0276-74-5112</a:t>
                </a:r>
                <a:endParaRPr kumimoji="1" lang="ja-JP" altLang="en-US" sz="900" dirty="0">
                  <a:latin typeface="TBUDゴシック Std R" panose="020B0500000000000000" pitchFamily="34" charset="-128"/>
                  <a:ea typeface="TBUDゴシック Std R" panose="020B0500000000000000" pitchFamily="34" charset="-128"/>
                </a:endParaRPr>
              </a:p>
            </p:txBody>
          </p:sp>
        </p:grpSp>
        <p:grpSp>
          <p:nvGrpSpPr>
            <p:cNvPr id="20" name="グループ化 19">
              <a:extLst>
                <a:ext uri="{FF2B5EF4-FFF2-40B4-BE49-F238E27FC236}">
                  <a16:creationId xmlns:a16="http://schemas.microsoft.com/office/drawing/2014/main" id="{F6E282ED-63A8-E7E0-CFA1-788B57098C60}"/>
                </a:ext>
              </a:extLst>
            </p:cNvPr>
            <p:cNvGrpSpPr/>
            <p:nvPr/>
          </p:nvGrpSpPr>
          <p:grpSpPr>
            <a:xfrm>
              <a:off x="5309475" y="9995630"/>
              <a:ext cx="1088695" cy="179324"/>
              <a:chOff x="4202427" y="9995630"/>
              <a:chExt cx="1088695" cy="179324"/>
            </a:xfrm>
          </p:grpSpPr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7EDBE3DC-48E9-5365-3460-5EB631C61E6B}"/>
                  </a:ext>
                </a:extLst>
              </p:cNvPr>
              <p:cNvSpPr txBox="1"/>
              <p:nvPr/>
            </p:nvSpPr>
            <p:spPr>
              <a:xfrm>
                <a:off x="4202427" y="9995630"/>
                <a:ext cx="326496" cy="144073"/>
              </a:xfrm>
              <a:prstGeom prst="rect">
                <a:avLst/>
              </a:prstGeom>
              <a:noFill/>
            </p:spPr>
            <p:txBody>
              <a:bodyPr wrap="none" lIns="18000" tIns="18000" rIns="18000" bIns="18000" rtlCol="0" anchor="ctr" anchorCtr="0">
                <a:spAutoFit/>
              </a:bodyPr>
              <a:lstStyle/>
              <a:p>
                <a:r>
                  <a:rPr kumimoji="1" lang="en-US" altLang="ja-JP" sz="700" dirty="0">
                    <a:latin typeface="BIZ UDPゴシック" panose="020B0400000000000000" pitchFamily="50" charset="-128"/>
                    <a:ea typeface="BIZ UDPゴシック" panose="020B0400000000000000" pitchFamily="50" charset="-128"/>
                  </a:rPr>
                  <a:t>【FAX】</a:t>
                </a:r>
                <a:endParaRPr kumimoji="1" lang="ja-JP" altLang="en-US" sz="700" dirty="0">
                  <a:latin typeface="BIZ UDPゴシック" panose="020B0400000000000000" pitchFamily="50" charset="-128"/>
                  <a:ea typeface="BIZ UDPゴシック" panose="020B0400000000000000" pitchFamily="50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991C43CE-AB7C-CF54-97B4-D2DB42733F01}"/>
                  </a:ext>
                </a:extLst>
              </p:cNvPr>
              <p:cNvSpPr txBox="1"/>
              <p:nvPr/>
            </p:nvSpPr>
            <p:spPr>
              <a:xfrm>
                <a:off x="4514183" y="10000103"/>
                <a:ext cx="776939" cy="174851"/>
              </a:xfrm>
              <a:prstGeom prst="rect">
                <a:avLst/>
              </a:prstGeom>
              <a:noFill/>
            </p:spPr>
            <p:txBody>
              <a:bodyPr wrap="none" lIns="18000" tIns="18000" rIns="18000" bIns="18000" rtlCol="0" anchor="ctr" anchorCtr="0">
                <a:spAutoFit/>
              </a:bodyPr>
              <a:lstStyle/>
              <a:p>
                <a:r>
                  <a:rPr kumimoji="1" lang="en-US" altLang="ja-JP" sz="900" dirty="0">
                    <a:latin typeface="游ゴシック Medium" panose="020B0500000000000000" pitchFamily="50" charset="-128"/>
                    <a:ea typeface="游ゴシック Medium" panose="020B0500000000000000" pitchFamily="50" charset="-128"/>
                  </a:rPr>
                  <a:t>0276-74-3398</a:t>
                </a:r>
                <a:endParaRPr kumimoji="1" lang="ja-JP" altLang="en-US" sz="900" dirty="0">
                  <a:latin typeface="TBUDゴシック Std R" panose="020B0500000000000000" pitchFamily="34" charset="-128"/>
                  <a:ea typeface="TBUDゴシック Std R" panose="020B0500000000000000" pitchFamily="34" charset="-128"/>
                </a:endParaRPr>
              </a:p>
            </p:txBody>
          </p:sp>
        </p:grp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6E09742D-B8D6-A3FF-B538-BDDDD19BA3E9}"/>
              </a:ext>
            </a:extLst>
          </p:cNvPr>
          <p:cNvGrpSpPr/>
          <p:nvPr/>
        </p:nvGrpSpPr>
        <p:grpSpPr>
          <a:xfrm>
            <a:off x="6129364" y="206223"/>
            <a:ext cx="1220735" cy="282573"/>
            <a:chOff x="6129364" y="206223"/>
            <a:chExt cx="1220735" cy="282573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12BDA65-9414-9D02-4E40-E885D09F9515}"/>
                </a:ext>
              </a:extLst>
            </p:cNvPr>
            <p:cNvSpPr txBox="1"/>
            <p:nvPr/>
          </p:nvSpPr>
          <p:spPr>
            <a:xfrm>
              <a:off x="6505834" y="206223"/>
              <a:ext cx="844265" cy="282573"/>
            </a:xfrm>
            <a:prstGeom prst="rect">
              <a:avLst/>
            </a:prstGeom>
            <a:noFill/>
          </p:spPr>
          <p:txBody>
            <a:bodyPr wrap="none" lIns="18000" tIns="18000" rIns="18000" bIns="18000" rtlCol="0" anchor="ctr">
              <a:spAutoFit/>
            </a:bodyPr>
            <a:lstStyle/>
            <a:p>
              <a:r>
                <a:rPr kumimoji="1" lang="en-US" altLang="ja-JP" sz="1600" dirty="0">
                  <a:ln w="6350">
                    <a:solidFill>
                      <a:schemeClr val="tx1"/>
                    </a:solidFill>
                  </a:ln>
                  <a:latin typeface="Arial" panose="020B0604020202020204" pitchFamily="34" charset="0"/>
                  <a:ea typeface="BIZ UDPゴシック" panose="020B0400000000000000" pitchFamily="50" charset="-128"/>
                  <a:cs typeface="Arial" panose="020B0604020202020204" pitchFamily="34" charset="0"/>
                </a:rPr>
                <a:t>JA</a:t>
              </a:r>
              <a:r>
                <a:rPr kumimoji="1" lang="ja-JP" altLang="en-US" sz="1600" dirty="0">
                  <a:ln w="6350">
                    <a:solidFill>
                      <a:schemeClr val="tx1"/>
                    </a:solidFill>
                  </a:ln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バンク</a:t>
              </a:r>
            </a:p>
          </p:txBody>
        </p:sp>
        <p:pic>
          <p:nvPicPr>
            <p:cNvPr id="13" name="図 12" descr="文字が書かれている&#10;&#10;中程度の精度で自動的に生成された説明">
              <a:extLst>
                <a:ext uri="{FF2B5EF4-FFF2-40B4-BE49-F238E27FC236}">
                  <a16:creationId xmlns:a16="http://schemas.microsoft.com/office/drawing/2014/main" id="{F885B0BF-2976-9536-E648-3B5207CED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29364" y="224555"/>
              <a:ext cx="350073" cy="211611"/>
            </a:xfrm>
            <a:prstGeom prst="rect">
              <a:avLst/>
            </a:prstGeom>
          </p:spPr>
        </p:pic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445AB914-FB43-F615-D269-538F03B8EBF6}"/>
              </a:ext>
            </a:extLst>
          </p:cNvPr>
          <p:cNvSpPr txBox="1"/>
          <p:nvPr/>
        </p:nvSpPr>
        <p:spPr>
          <a:xfrm>
            <a:off x="4030387" y="520223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BDDCD88-5416-CEC2-B1B3-206CF3617FAC}"/>
              </a:ext>
            </a:extLst>
          </p:cNvPr>
          <p:cNvSpPr txBox="1"/>
          <p:nvPr/>
        </p:nvSpPr>
        <p:spPr>
          <a:xfrm>
            <a:off x="5122587" y="520223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5D7AE39-DAC5-80DD-ED39-CCC2A08AFF78}"/>
              </a:ext>
            </a:extLst>
          </p:cNvPr>
          <p:cNvSpPr txBox="1"/>
          <p:nvPr/>
        </p:nvSpPr>
        <p:spPr>
          <a:xfrm>
            <a:off x="753787" y="520223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570B5CF-2620-1E09-7BFB-E6FA59774D44}"/>
              </a:ext>
            </a:extLst>
          </p:cNvPr>
          <p:cNvSpPr txBox="1"/>
          <p:nvPr/>
        </p:nvSpPr>
        <p:spPr>
          <a:xfrm>
            <a:off x="1845987" y="520223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773A2A0-E7B6-6776-FB9D-B1E15CB1838F}"/>
              </a:ext>
            </a:extLst>
          </p:cNvPr>
          <p:cNvSpPr txBox="1"/>
          <p:nvPr/>
        </p:nvSpPr>
        <p:spPr>
          <a:xfrm>
            <a:off x="2938187" y="520223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DF10520C-1E10-F834-04FE-EB03DD739AF4}"/>
              </a:ext>
            </a:extLst>
          </p:cNvPr>
          <p:cNvSpPr txBox="1"/>
          <p:nvPr/>
        </p:nvSpPr>
        <p:spPr>
          <a:xfrm>
            <a:off x="6214787" y="520223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CBC59E1-3718-22EF-C51A-8C638BB52651}"/>
              </a:ext>
            </a:extLst>
          </p:cNvPr>
          <p:cNvSpPr txBox="1"/>
          <p:nvPr/>
        </p:nvSpPr>
        <p:spPr>
          <a:xfrm>
            <a:off x="4030387" y="705008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6713A256-18A4-9ABF-7278-D51C28764F9A}"/>
              </a:ext>
            </a:extLst>
          </p:cNvPr>
          <p:cNvSpPr txBox="1"/>
          <p:nvPr/>
        </p:nvSpPr>
        <p:spPr>
          <a:xfrm>
            <a:off x="2938187" y="705008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AFF9B8C-2192-8118-3759-7511BCF234B4}"/>
              </a:ext>
            </a:extLst>
          </p:cNvPr>
          <p:cNvSpPr txBox="1"/>
          <p:nvPr/>
        </p:nvSpPr>
        <p:spPr>
          <a:xfrm>
            <a:off x="1845396" y="705008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0:00-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4C02931-377F-DC05-BA1E-2A6020995113}"/>
              </a:ext>
            </a:extLst>
          </p:cNvPr>
          <p:cNvSpPr txBox="1"/>
          <p:nvPr/>
        </p:nvSpPr>
        <p:spPr>
          <a:xfrm>
            <a:off x="753196" y="705008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17:30-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24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EA4B22-AC62-846B-E033-DE2FBC2DFCD6}"/>
              </a:ext>
            </a:extLst>
          </p:cNvPr>
          <p:cNvSpPr txBox="1"/>
          <p:nvPr/>
        </p:nvSpPr>
        <p:spPr>
          <a:xfrm>
            <a:off x="5122587" y="7050083"/>
            <a:ext cx="964800" cy="612000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6:30-</a:t>
            </a:r>
          </a:p>
          <a:p>
            <a:pPr algn="r">
              <a:lnSpc>
                <a:spcPts val="1400"/>
              </a:lnSpc>
            </a:pPr>
            <a:r>
              <a:rPr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50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50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29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図 186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EEBBBD1-F418-EDED-D68A-DBEE450FF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606" y="7844687"/>
            <a:ext cx="553886" cy="752449"/>
          </a:xfrm>
          <a:prstGeom prst="rect">
            <a:avLst/>
          </a:prstGeom>
        </p:spPr>
      </p:pic>
      <p:pic>
        <p:nvPicPr>
          <p:cNvPr id="188" name="図 187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6D8D70A-9367-E8F5-619A-A5827AD4E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30" y="7844687"/>
            <a:ext cx="553886" cy="752449"/>
          </a:xfrm>
          <a:prstGeom prst="rect">
            <a:avLst/>
          </a:prstGeom>
        </p:spPr>
      </p:pic>
      <p:pic>
        <p:nvPicPr>
          <p:cNvPr id="189" name="図 188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E85D69A-60A4-4583-0BAA-965E27F17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43" y="7844687"/>
            <a:ext cx="553886" cy="752449"/>
          </a:xfrm>
          <a:prstGeom prst="rect">
            <a:avLst/>
          </a:prstGeom>
        </p:spPr>
      </p:pic>
      <p:pic>
        <p:nvPicPr>
          <p:cNvPr id="190" name="図 189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78AE7B3-26C0-90F1-2FDD-57D213D0B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955" y="7844687"/>
            <a:ext cx="553886" cy="752449"/>
          </a:xfrm>
          <a:prstGeom prst="rect">
            <a:avLst/>
          </a:prstGeom>
        </p:spPr>
      </p:pic>
      <p:pic>
        <p:nvPicPr>
          <p:cNvPr id="191" name="図 19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841E799-4E29-BFF5-D832-FF33480A9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268" y="7844687"/>
            <a:ext cx="553886" cy="752449"/>
          </a:xfrm>
          <a:prstGeom prst="rect">
            <a:avLst/>
          </a:prstGeom>
        </p:spPr>
      </p:pic>
      <p:pic>
        <p:nvPicPr>
          <p:cNvPr id="182" name="図 18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40692DC-389A-E451-9B73-0E7319BF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606" y="7094059"/>
            <a:ext cx="553886" cy="752449"/>
          </a:xfrm>
          <a:prstGeom prst="rect">
            <a:avLst/>
          </a:prstGeom>
        </p:spPr>
      </p:pic>
      <p:pic>
        <p:nvPicPr>
          <p:cNvPr id="183" name="図 18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B169A99-9914-13B8-2DA4-9726D075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30" y="7094059"/>
            <a:ext cx="553886" cy="752449"/>
          </a:xfrm>
          <a:prstGeom prst="rect">
            <a:avLst/>
          </a:prstGeom>
        </p:spPr>
      </p:pic>
      <p:pic>
        <p:nvPicPr>
          <p:cNvPr id="184" name="図 18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FB1AD53-3D33-0EAB-73B9-EFEBB059F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43" y="7094059"/>
            <a:ext cx="553886" cy="752449"/>
          </a:xfrm>
          <a:prstGeom prst="rect">
            <a:avLst/>
          </a:prstGeom>
        </p:spPr>
      </p:pic>
      <p:pic>
        <p:nvPicPr>
          <p:cNvPr id="185" name="図 18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014A7A-B4F7-D2B3-CFBF-84AFDA158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955" y="7094059"/>
            <a:ext cx="553886" cy="752449"/>
          </a:xfrm>
          <a:prstGeom prst="rect">
            <a:avLst/>
          </a:prstGeom>
        </p:spPr>
      </p:pic>
      <p:pic>
        <p:nvPicPr>
          <p:cNvPr id="186" name="図 185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896D4A-EA3F-C71C-963B-EF7C51B69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268" y="7094059"/>
            <a:ext cx="553886" cy="752449"/>
          </a:xfrm>
          <a:prstGeom prst="rect">
            <a:avLst/>
          </a:prstGeom>
        </p:spPr>
      </p:pic>
      <p:pic>
        <p:nvPicPr>
          <p:cNvPr id="177" name="図 176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AE06819-C844-176A-E2CF-B4DDB75B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606" y="6344108"/>
            <a:ext cx="553886" cy="752449"/>
          </a:xfrm>
          <a:prstGeom prst="rect">
            <a:avLst/>
          </a:prstGeom>
        </p:spPr>
      </p:pic>
      <p:pic>
        <p:nvPicPr>
          <p:cNvPr id="178" name="図 177">
            <a:extLst>
              <a:ext uri="{FF2B5EF4-FFF2-40B4-BE49-F238E27FC236}">
                <a16:creationId xmlns:a16="http://schemas.microsoft.com/office/drawing/2014/main" id="{9EA69CA5-9679-E6A5-9113-561BAADC837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7288" y="6344108"/>
            <a:ext cx="551969" cy="752449"/>
          </a:xfrm>
          <a:prstGeom prst="rect">
            <a:avLst/>
          </a:prstGeom>
        </p:spPr>
      </p:pic>
      <p:pic>
        <p:nvPicPr>
          <p:cNvPr id="179" name="図 178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B88F3E9-BD59-8E2D-BF09-17BA17DC7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43" y="6344108"/>
            <a:ext cx="553886" cy="752449"/>
          </a:xfrm>
          <a:prstGeom prst="rect">
            <a:avLst/>
          </a:prstGeom>
        </p:spPr>
      </p:pic>
      <p:pic>
        <p:nvPicPr>
          <p:cNvPr id="180" name="図 179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F246655-9568-256A-93D1-991C85C9D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955" y="6344108"/>
            <a:ext cx="553886" cy="752449"/>
          </a:xfrm>
          <a:prstGeom prst="rect">
            <a:avLst/>
          </a:prstGeom>
        </p:spPr>
      </p:pic>
      <p:pic>
        <p:nvPicPr>
          <p:cNvPr id="181" name="図 180">
            <a:extLst>
              <a:ext uri="{FF2B5EF4-FFF2-40B4-BE49-F238E27FC236}">
                <a16:creationId xmlns:a16="http://schemas.microsoft.com/office/drawing/2014/main" id="{D65A55FF-F1E4-A52D-E704-87A76D707D7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54226" y="6344108"/>
            <a:ext cx="551969" cy="752449"/>
          </a:xfrm>
          <a:prstGeom prst="rect">
            <a:avLst/>
          </a:prstGeom>
        </p:spPr>
      </p:pic>
      <p:pic>
        <p:nvPicPr>
          <p:cNvPr id="172" name="図 17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50CD5C2-7A08-BC2A-68D9-775275352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606" y="5593602"/>
            <a:ext cx="553886" cy="752449"/>
          </a:xfrm>
          <a:prstGeom prst="rect">
            <a:avLst/>
          </a:prstGeom>
        </p:spPr>
      </p:pic>
      <p:pic>
        <p:nvPicPr>
          <p:cNvPr id="173" name="図 172">
            <a:extLst>
              <a:ext uri="{FF2B5EF4-FFF2-40B4-BE49-F238E27FC236}">
                <a16:creationId xmlns:a16="http://schemas.microsoft.com/office/drawing/2014/main" id="{E0128AEF-9186-9539-A92B-73ECFAF007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7288" y="5593602"/>
            <a:ext cx="551969" cy="752449"/>
          </a:xfrm>
          <a:prstGeom prst="rect">
            <a:avLst/>
          </a:prstGeom>
        </p:spPr>
      </p:pic>
      <p:pic>
        <p:nvPicPr>
          <p:cNvPr id="174" name="図 173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5C4A9D2-4AB2-616A-8A56-4DC800F78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43" y="5593602"/>
            <a:ext cx="553886" cy="752449"/>
          </a:xfrm>
          <a:prstGeom prst="rect">
            <a:avLst/>
          </a:prstGeom>
        </p:spPr>
      </p:pic>
      <p:pic>
        <p:nvPicPr>
          <p:cNvPr id="175" name="図 174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43134C4-AE5E-409A-0F7E-7E78CEA35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955" y="5593602"/>
            <a:ext cx="553886" cy="752449"/>
          </a:xfrm>
          <a:prstGeom prst="rect">
            <a:avLst/>
          </a:prstGeom>
        </p:spPr>
      </p:pic>
      <p:pic>
        <p:nvPicPr>
          <p:cNvPr id="176" name="図 175">
            <a:extLst>
              <a:ext uri="{FF2B5EF4-FFF2-40B4-BE49-F238E27FC236}">
                <a16:creationId xmlns:a16="http://schemas.microsoft.com/office/drawing/2014/main" id="{9F5B42D1-30B5-B0C8-45C3-A8A39FF2C7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54226" y="5593602"/>
            <a:ext cx="551969" cy="752449"/>
          </a:xfrm>
          <a:prstGeom prst="rect">
            <a:avLst/>
          </a:prstGeom>
        </p:spPr>
      </p:pic>
      <p:pic>
        <p:nvPicPr>
          <p:cNvPr id="167" name="図 166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DA05540-5220-EB14-51F6-F594CF62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606" y="4843751"/>
            <a:ext cx="553886" cy="752449"/>
          </a:xfrm>
          <a:prstGeom prst="rect">
            <a:avLst/>
          </a:prstGeom>
        </p:spPr>
      </p:pic>
      <p:pic>
        <p:nvPicPr>
          <p:cNvPr id="168" name="図 167">
            <a:extLst>
              <a:ext uri="{FF2B5EF4-FFF2-40B4-BE49-F238E27FC236}">
                <a16:creationId xmlns:a16="http://schemas.microsoft.com/office/drawing/2014/main" id="{3B496F84-40F9-68B5-6A6B-4056E9B414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097288" y="4843751"/>
            <a:ext cx="551969" cy="752449"/>
          </a:xfrm>
          <a:prstGeom prst="rect">
            <a:avLst/>
          </a:prstGeom>
        </p:spPr>
      </p:pic>
      <p:pic>
        <p:nvPicPr>
          <p:cNvPr id="169" name="図 168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EA19788-6977-C1FC-39D4-4AC0F893C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43" y="4843751"/>
            <a:ext cx="553886" cy="752449"/>
          </a:xfrm>
          <a:prstGeom prst="rect">
            <a:avLst/>
          </a:prstGeom>
        </p:spPr>
      </p:pic>
      <p:pic>
        <p:nvPicPr>
          <p:cNvPr id="170" name="図 169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0C3905C-5D54-435A-5F9C-DBA5233E6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955" y="4843751"/>
            <a:ext cx="553886" cy="752449"/>
          </a:xfrm>
          <a:prstGeom prst="rect">
            <a:avLst/>
          </a:prstGeom>
        </p:spPr>
      </p:pic>
      <p:pic>
        <p:nvPicPr>
          <p:cNvPr id="171" name="図 170">
            <a:extLst>
              <a:ext uri="{FF2B5EF4-FFF2-40B4-BE49-F238E27FC236}">
                <a16:creationId xmlns:a16="http://schemas.microsoft.com/office/drawing/2014/main" id="{6E0CFBB0-1E2B-E892-07C0-4670C9F852F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454226" y="4843751"/>
            <a:ext cx="551969" cy="752449"/>
          </a:xfrm>
          <a:prstGeom prst="rect">
            <a:avLst/>
          </a:prstGeom>
        </p:spPr>
      </p:pic>
      <p:pic>
        <p:nvPicPr>
          <p:cNvPr id="163" name="図 162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56F92BF-26E0-BDE0-7423-25C9AA5B0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606" y="4090636"/>
            <a:ext cx="553886" cy="752449"/>
          </a:xfrm>
          <a:prstGeom prst="rect">
            <a:avLst/>
          </a:prstGeom>
        </p:spPr>
      </p:pic>
      <p:pic>
        <p:nvPicPr>
          <p:cNvPr id="161" name="図 160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9E5C63E-3B97-7316-16B0-A04599040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330" y="4090636"/>
            <a:ext cx="553886" cy="752449"/>
          </a:xfrm>
          <a:prstGeom prst="rect">
            <a:avLst/>
          </a:prstGeom>
        </p:spPr>
      </p:pic>
      <p:pic>
        <p:nvPicPr>
          <p:cNvPr id="162" name="図 161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AD10D6F-39A9-86EB-9AC2-3FEF9B511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8643" y="4090636"/>
            <a:ext cx="553886" cy="752449"/>
          </a:xfrm>
          <a:prstGeom prst="rect">
            <a:avLst/>
          </a:prstGeom>
        </p:spPr>
      </p:pic>
      <p:pic>
        <p:nvPicPr>
          <p:cNvPr id="160" name="図 159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2555A1B-5B07-3BEB-DFB4-BF8EB21A4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955" y="4090636"/>
            <a:ext cx="553886" cy="752449"/>
          </a:xfrm>
          <a:prstGeom prst="rect">
            <a:avLst/>
          </a:prstGeom>
        </p:spPr>
      </p:pic>
      <p:pic>
        <p:nvPicPr>
          <p:cNvPr id="159" name="図 158" descr="アイコ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417A06D-1D4F-BDEB-4D28-498653411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268" y="4090636"/>
            <a:ext cx="553886" cy="752449"/>
          </a:xfrm>
          <a:prstGeom prst="rect">
            <a:avLst/>
          </a:prstGeom>
        </p:spPr>
      </p:pic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67637F1D-377D-48E6-8371-0A025B388768}"/>
              </a:ext>
            </a:extLst>
          </p:cNvPr>
          <p:cNvGrpSpPr>
            <a:grpSpLocks/>
          </p:cNvGrpSpPr>
          <p:nvPr/>
        </p:nvGrpSpPr>
        <p:grpSpPr>
          <a:xfrm>
            <a:off x="5764790" y="273843"/>
            <a:ext cx="1552822" cy="351982"/>
            <a:chOff x="5764790" y="273843"/>
            <a:chExt cx="1552822" cy="35198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8785FE2-5948-D097-BC98-C8825E2BEB02}"/>
                </a:ext>
              </a:extLst>
            </p:cNvPr>
            <p:cNvSpPr txBox="1">
              <a:spLocks/>
            </p:cNvSpPr>
            <p:nvPr/>
          </p:nvSpPr>
          <p:spPr>
            <a:xfrm>
              <a:off x="6271369" y="281697"/>
              <a:ext cx="1046243" cy="344128"/>
            </a:xfrm>
            <a:prstGeom prst="rect">
              <a:avLst/>
            </a:prstGeom>
            <a:noFill/>
          </p:spPr>
          <p:txBody>
            <a:bodyPr wrap="none" lIns="18000" tIns="18000" rIns="18000" bIns="18000" rtlCol="0" anchor="ctr">
              <a:spAutoFit/>
            </a:bodyPr>
            <a:lstStyle/>
            <a:p>
              <a:r>
                <a:rPr kumimoji="1" lang="en-US" altLang="ja-JP" sz="2000" dirty="0">
                  <a:ln w="6350">
                    <a:solidFill>
                      <a:schemeClr val="tx1"/>
                    </a:solidFill>
                  </a:ln>
                  <a:latin typeface="Arial" panose="020B0604020202020204" pitchFamily="34" charset="0"/>
                  <a:ea typeface="BIZ UDPゴシック" panose="020B0400000000000000" pitchFamily="50" charset="-128"/>
                  <a:cs typeface="Arial" panose="020B0604020202020204" pitchFamily="34" charset="0"/>
                </a:rPr>
                <a:t>JA</a:t>
              </a:r>
              <a:r>
                <a:rPr kumimoji="1" lang="ja-JP" altLang="en-US" sz="2000" dirty="0">
                  <a:ln w="6350">
                    <a:solidFill>
                      <a:schemeClr val="tx1"/>
                    </a:solidFill>
                  </a:ln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バンク</a:t>
              </a:r>
            </a:p>
          </p:txBody>
        </p:sp>
        <p:pic>
          <p:nvPicPr>
            <p:cNvPr id="86" name="図 85" descr="図形&#10;&#10;自動的に生成された説明">
              <a:extLst>
                <a:ext uri="{FF2B5EF4-FFF2-40B4-BE49-F238E27FC236}">
                  <a16:creationId xmlns:a16="http://schemas.microsoft.com/office/drawing/2014/main" id="{F45D8C8A-A0F2-6B16-DF37-76F5F385C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4790" y="273843"/>
              <a:ext cx="467634" cy="282148"/>
            </a:xfrm>
            <a:prstGeom prst="rect">
              <a:avLst/>
            </a:prstGeom>
          </p:spPr>
        </p:pic>
      </p:grp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4D735BCF-9815-6A2A-4E75-D0C6E6469F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7141" y="6346560"/>
            <a:ext cx="394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536B8AFC-4B93-C8E6-8423-7A4B4703D11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28937" y="5596367"/>
            <a:ext cx="376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D600A9D2-25B2-A90E-C78E-B9CA757E19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28937" y="4846174"/>
            <a:ext cx="376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0106657E-AC51-9822-2898-679CC99EB00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28937" y="7846946"/>
            <a:ext cx="376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>
            <a:extLst>
              <a:ext uri="{FF2B5EF4-FFF2-40B4-BE49-F238E27FC236}">
                <a16:creationId xmlns:a16="http://schemas.microsoft.com/office/drawing/2014/main" id="{959D6F7E-DC96-F73C-F36F-D09D11A9A0B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7141" y="4095981"/>
            <a:ext cx="394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EF03D3D8-1220-A0FB-86F8-D15BB5F646E3}"/>
              </a:ext>
            </a:extLst>
          </p:cNvPr>
          <p:cNvSpPr txBox="1">
            <a:spLocks/>
          </p:cNvSpPr>
          <p:nvPr/>
        </p:nvSpPr>
        <p:spPr>
          <a:xfrm>
            <a:off x="579241" y="4496156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AD6D2847-F4D6-D1F0-F5F8-727BBFE866F3}"/>
              </a:ext>
            </a:extLst>
          </p:cNvPr>
          <p:cNvSpPr txBox="1">
            <a:spLocks/>
          </p:cNvSpPr>
          <p:nvPr/>
        </p:nvSpPr>
        <p:spPr>
          <a:xfrm>
            <a:off x="1409297" y="4496850"/>
            <a:ext cx="30084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5" name="直線矢印コネクタ 74">
            <a:extLst>
              <a:ext uri="{FF2B5EF4-FFF2-40B4-BE49-F238E27FC236}">
                <a16:creationId xmlns:a16="http://schemas.microsoft.com/office/drawing/2014/main" id="{BB81CF97-67C8-5D10-B2AD-BC95B75893A1}"/>
              </a:ext>
            </a:extLst>
          </p:cNvPr>
          <p:cNvCxnSpPr>
            <a:cxnSpLocks/>
          </p:cNvCxnSpPr>
          <p:nvPr/>
        </p:nvCxnSpPr>
        <p:spPr>
          <a:xfrm>
            <a:off x="985053" y="4584509"/>
            <a:ext cx="3780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A7FDBCA8-D011-AFCF-AB16-6086B0EF3BD2}"/>
              </a:ext>
            </a:extLst>
          </p:cNvPr>
          <p:cNvSpPr txBox="1">
            <a:spLocks/>
          </p:cNvSpPr>
          <p:nvPr/>
        </p:nvSpPr>
        <p:spPr>
          <a:xfrm>
            <a:off x="578783" y="5246092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358A3207-BC7C-79AE-F5BE-25239F4A54B3}"/>
              </a:ext>
            </a:extLst>
          </p:cNvPr>
          <p:cNvSpPr txBox="1">
            <a:spLocks/>
          </p:cNvSpPr>
          <p:nvPr/>
        </p:nvSpPr>
        <p:spPr>
          <a:xfrm>
            <a:off x="1402558" y="5246786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1AB08DE9-EAC2-88AD-9AC4-BFAB5EB8F092}"/>
              </a:ext>
            </a:extLst>
          </p:cNvPr>
          <p:cNvCxnSpPr>
            <a:cxnSpLocks/>
          </p:cNvCxnSpPr>
          <p:nvPr/>
        </p:nvCxnSpPr>
        <p:spPr>
          <a:xfrm>
            <a:off x="985053" y="5334445"/>
            <a:ext cx="3780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02FE9927-E38B-D410-F657-A1A4CE4C131F}"/>
              </a:ext>
            </a:extLst>
          </p:cNvPr>
          <p:cNvSpPr txBox="1">
            <a:spLocks/>
          </p:cNvSpPr>
          <p:nvPr/>
        </p:nvSpPr>
        <p:spPr>
          <a:xfrm>
            <a:off x="578783" y="6001668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0" name="テキスト ボックス 79">
            <a:extLst>
              <a:ext uri="{FF2B5EF4-FFF2-40B4-BE49-F238E27FC236}">
                <a16:creationId xmlns:a16="http://schemas.microsoft.com/office/drawing/2014/main" id="{FF961AFA-EB59-E969-7F4A-D1180C0F66A7}"/>
              </a:ext>
            </a:extLst>
          </p:cNvPr>
          <p:cNvSpPr txBox="1">
            <a:spLocks/>
          </p:cNvSpPr>
          <p:nvPr/>
        </p:nvSpPr>
        <p:spPr>
          <a:xfrm>
            <a:off x="1285194" y="6002362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81" name="直線矢印コネクタ 80">
            <a:extLst>
              <a:ext uri="{FF2B5EF4-FFF2-40B4-BE49-F238E27FC236}">
                <a16:creationId xmlns:a16="http://schemas.microsoft.com/office/drawing/2014/main" id="{17301023-6E91-DBF4-454D-11BECB11F895}"/>
              </a:ext>
            </a:extLst>
          </p:cNvPr>
          <p:cNvCxnSpPr>
            <a:cxnSpLocks/>
          </p:cNvCxnSpPr>
          <p:nvPr/>
        </p:nvCxnSpPr>
        <p:spPr>
          <a:xfrm>
            <a:off x="985053" y="6090021"/>
            <a:ext cx="2880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299342BD-1D65-13D4-D211-8339665DA3DE}"/>
              </a:ext>
            </a:extLst>
          </p:cNvPr>
          <p:cNvSpPr txBox="1">
            <a:spLocks/>
          </p:cNvSpPr>
          <p:nvPr/>
        </p:nvSpPr>
        <p:spPr>
          <a:xfrm>
            <a:off x="577933" y="7495839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7989270F-332E-0534-EAD2-6AC734820EBE}"/>
              </a:ext>
            </a:extLst>
          </p:cNvPr>
          <p:cNvSpPr txBox="1">
            <a:spLocks/>
          </p:cNvSpPr>
          <p:nvPr/>
        </p:nvSpPr>
        <p:spPr>
          <a:xfrm>
            <a:off x="1275969" y="7496533"/>
            <a:ext cx="30084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85" name="直線矢印コネクタ 84">
            <a:extLst>
              <a:ext uri="{FF2B5EF4-FFF2-40B4-BE49-F238E27FC236}">
                <a16:creationId xmlns:a16="http://schemas.microsoft.com/office/drawing/2014/main" id="{64A6440D-1CD7-2E25-623F-D6A51A84BD09}"/>
              </a:ext>
            </a:extLst>
          </p:cNvPr>
          <p:cNvCxnSpPr>
            <a:cxnSpLocks/>
          </p:cNvCxnSpPr>
          <p:nvPr/>
        </p:nvCxnSpPr>
        <p:spPr>
          <a:xfrm>
            <a:off x="985053" y="7584192"/>
            <a:ext cx="2700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9472B9F6-0192-B707-C66E-52DAF278614B}"/>
              </a:ext>
            </a:extLst>
          </p:cNvPr>
          <p:cNvSpPr txBox="1">
            <a:spLocks/>
          </p:cNvSpPr>
          <p:nvPr/>
        </p:nvSpPr>
        <p:spPr>
          <a:xfrm>
            <a:off x="4590840" y="3904213"/>
            <a:ext cx="278406" cy="159462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pPr algn="ctr"/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 内</a:t>
            </a:r>
          </a:p>
        </p:txBody>
      </p:sp>
      <p:sp>
        <p:nvSpPr>
          <p:cNvPr id="92" name="テキスト ボックス 91">
            <a:extLst>
              <a:ext uri="{FF2B5EF4-FFF2-40B4-BE49-F238E27FC236}">
                <a16:creationId xmlns:a16="http://schemas.microsoft.com/office/drawing/2014/main" id="{A66AA919-479A-214F-C40C-DF0F973132DF}"/>
              </a:ext>
            </a:extLst>
          </p:cNvPr>
          <p:cNvSpPr txBox="1">
            <a:spLocks/>
          </p:cNvSpPr>
          <p:nvPr/>
        </p:nvSpPr>
        <p:spPr>
          <a:xfrm>
            <a:off x="5137802" y="3904213"/>
            <a:ext cx="278406" cy="159462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pPr algn="ctr"/>
            <a:r>
              <a:rPr kumimoji="1" lang="ja-JP" altLang="en-US" sz="800" dirty="0">
                <a:ln w="3175">
                  <a:solidFill>
                    <a:schemeClr val="tx1"/>
                  </a:solidFill>
                </a:ln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県 外</a:t>
            </a:r>
          </a:p>
        </p:txBody>
      </p:sp>
      <p:cxnSp>
        <p:nvCxnSpPr>
          <p:cNvPr id="93" name="直線コネクタ 92">
            <a:extLst>
              <a:ext uri="{FF2B5EF4-FFF2-40B4-BE49-F238E27FC236}">
                <a16:creationId xmlns:a16="http://schemas.microsoft.com/office/drawing/2014/main" id="{2D13AD76-29E1-1918-B4BB-39FBD1489F0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7095879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>
            <a:extLst>
              <a:ext uri="{FF2B5EF4-FFF2-40B4-BE49-F238E27FC236}">
                <a16:creationId xmlns:a16="http://schemas.microsoft.com/office/drawing/2014/main" id="{7790D7B6-3645-C611-67C5-E693D26E49C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6345251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AF02EB4C-D7B1-2768-1E32-2EE544C7B8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4843995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669F228D-D1A1-1F73-F083-04BB7DE42D4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4093367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CC3F0C8-02CF-601C-5F77-BDDBECDE48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3900486"/>
            <a:ext cx="10951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線コネクタ 97">
            <a:extLst>
              <a:ext uri="{FF2B5EF4-FFF2-40B4-BE49-F238E27FC236}">
                <a16:creationId xmlns:a16="http://schemas.microsoft.com/office/drawing/2014/main" id="{EE194F8C-2688-07CA-91C9-75A779550F5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7846507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88744E74-1649-DB3D-53AA-9A9E46C22EF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28937" y="7096753"/>
            <a:ext cx="376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FD84D7FF-BA42-503D-E98B-9255D7C97521}"/>
              </a:ext>
            </a:extLst>
          </p:cNvPr>
          <p:cNvSpPr txBox="1">
            <a:spLocks/>
          </p:cNvSpPr>
          <p:nvPr/>
        </p:nvSpPr>
        <p:spPr>
          <a:xfrm>
            <a:off x="578783" y="6753984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17:30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4AF2F296-9A1E-7D73-9D2A-D898A718EC55}"/>
              </a:ext>
            </a:extLst>
          </p:cNvPr>
          <p:cNvSpPr txBox="1">
            <a:spLocks/>
          </p:cNvSpPr>
          <p:nvPr/>
        </p:nvSpPr>
        <p:spPr>
          <a:xfrm>
            <a:off x="1219780" y="6754678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28" name="直線矢印コネクタ 127">
            <a:extLst>
              <a:ext uri="{FF2B5EF4-FFF2-40B4-BE49-F238E27FC236}">
                <a16:creationId xmlns:a16="http://schemas.microsoft.com/office/drawing/2014/main" id="{8B3FFA6F-4FDE-8A2F-E307-82B962920012}"/>
              </a:ext>
            </a:extLst>
          </p:cNvPr>
          <p:cNvCxnSpPr>
            <a:cxnSpLocks/>
          </p:cNvCxnSpPr>
          <p:nvPr/>
        </p:nvCxnSpPr>
        <p:spPr>
          <a:xfrm>
            <a:off x="985053" y="6842337"/>
            <a:ext cx="2160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738D38F0-55BC-C7F3-E9CA-117845A5971D}"/>
              </a:ext>
            </a:extLst>
          </p:cNvPr>
          <p:cNvSpPr txBox="1">
            <a:spLocks/>
          </p:cNvSpPr>
          <p:nvPr/>
        </p:nvSpPr>
        <p:spPr>
          <a:xfrm>
            <a:off x="577933" y="8247573"/>
            <a:ext cx="30084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6:30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913A6E27-656F-F3A5-F872-603C7F4E177B}"/>
              </a:ext>
            </a:extLst>
          </p:cNvPr>
          <p:cNvSpPr txBox="1">
            <a:spLocks/>
          </p:cNvSpPr>
          <p:nvPr/>
        </p:nvSpPr>
        <p:spPr>
          <a:xfrm>
            <a:off x="1221203" y="8248267"/>
            <a:ext cx="376188" cy="197934"/>
          </a:xfrm>
          <a:prstGeom prst="rect">
            <a:avLst/>
          </a:prstGeom>
          <a:noFill/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</a:t>
            </a:r>
            <a:r>
              <a:rPr kumimoji="1" lang="en-US" altLang="ja-JP" sz="1050" dirty="0">
                <a:ln w="6350">
                  <a:solidFill>
                    <a:schemeClr val="tx1"/>
                  </a:solidFill>
                </a:ln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:00</a:t>
            </a:r>
            <a:endParaRPr kumimoji="1" lang="ja-JP" altLang="en-US" sz="1050" dirty="0">
              <a:ln w="6350">
                <a:solidFill>
                  <a:schemeClr val="tx1"/>
                </a:solidFill>
              </a:ln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cxnSp>
        <p:nvCxnSpPr>
          <p:cNvPr id="143" name="直線矢印コネクタ 142">
            <a:extLst>
              <a:ext uri="{FF2B5EF4-FFF2-40B4-BE49-F238E27FC236}">
                <a16:creationId xmlns:a16="http://schemas.microsoft.com/office/drawing/2014/main" id="{3F4E6BDB-C555-7A5D-2C5D-B5A128A6145F}"/>
              </a:ext>
            </a:extLst>
          </p:cNvPr>
          <p:cNvCxnSpPr>
            <a:cxnSpLocks/>
          </p:cNvCxnSpPr>
          <p:nvPr/>
        </p:nvCxnSpPr>
        <p:spPr>
          <a:xfrm>
            <a:off x="949780" y="8335926"/>
            <a:ext cx="252000" cy="0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線コネクタ 143">
            <a:extLst>
              <a:ext uri="{FF2B5EF4-FFF2-40B4-BE49-F238E27FC236}">
                <a16:creationId xmlns:a16="http://schemas.microsoft.com/office/drawing/2014/main" id="{98F5F365-56FF-66C0-0DD3-172C983441B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5594623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直線コネクタ 146">
            <a:extLst>
              <a:ext uri="{FF2B5EF4-FFF2-40B4-BE49-F238E27FC236}">
                <a16:creationId xmlns:a16="http://schemas.microsoft.com/office/drawing/2014/main" id="{A1D48ED0-752F-DF43-83CB-ADCBF119318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7141" y="8597136"/>
            <a:ext cx="3949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ABDF34D5-7090-2A12-C115-52D7BF57867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452937" y="8597136"/>
            <a:ext cx="274558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線コネクタ 148">
            <a:extLst>
              <a:ext uri="{FF2B5EF4-FFF2-40B4-BE49-F238E27FC236}">
                <a16:creationId xmlns:a16="http://schemas.microsoft.com/office/drawing/2014/main" id="{4C76CC91-B83C-D046-C2E3-47103A4DEC3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33549" y="4090636"/>
            <a:ext cx="0" cy="4506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直線コネクタ 149">
            <a:extLst>
              <a:ext uri="{FF2B5EF4-FFF2-40B4-BE49-F238E27FC236}">
                <a16:creationId xmlns:a16="http://schemas.microsoft.com/office/drawing/2014/main" id="{2624122C-E5E6-4001-9915-7F9B28F5CD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954531" y="3600450"/>
            <a:ext cx="0" cy="499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直線コネクタ 150">
            <a:extLst>
              <a:ext uri="{FF2B5EF4-FFF2-40B4-BE49-F238E27FC236}">
                <a16:creationId xmlns:a16="http://schemas.microsoft.com/office/drawing/2014/main" id="{DFE220C4-9F37-DB26-A330-E4A414449FA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379119" y="2826543"/>
            <a:ext cx="0" cy="57705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直線コネクタ 151">
            <a:extLst>
              <a:ext uri="{FF2B5EF4-FFF2-40B4-BE49-F238E27FC236}">
                <a16:creationId xmlns:a16="http://schemas.microsoft.com/office/drawing/2014/main" id="{548C8DA0-6C8D-1423-0154-946DACBE24F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550694" y="3131344"/>
            <a:ext cx="0" cy="5465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直線コネクタ 152">
            <a:extLst>
              <a:ext uri="{FF2B5EF4-FFF2-40B4-BE49-F238E27FC236}">
                <a16:creationId xmlns:a16="http://schemas.microsoft.com/office/drawing/2014/main" id="{CA9624A1-124E-4C37-74E7-A7022E3B132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100763" y="3131344"/>
            <a:ext cx="0" cy="5465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直線コネクタ 153">
            <a:extLst>
              <a:ext uri="{FF2B5EF4-FFF2-40B4-BE49-F238E27FC236}">
                <a16:creationId xmlns:a16="http://schemas.microsoft.com/office/drawing/2014/main" id="{A2FF91A5-BF29-43F8-BB0E-BA5DA529517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648451" y="3131344"/>
            <a:ext cx="0" cy="54657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線コネクタ 154">
            <a:extLst>
              <a:ext uri="{FF2B5EF4-FFF2-40B4-BE49-F238E27FC236}">
                <a16:creationId xmlns:a16="http://schemas.microsoft.com/office/drawing/2014/main" id="{B7791E8D-524C-EC48-E56B-8B99DC55460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739391" y="3600450"/>
            <a:ext cx="0" cy="499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直線コネクタ 155">
            <a:extLst>
              <a:ext uri="{FF2B5EF4-FFF2-40B4-BE49-F238E27FC236}">
                <a16:creationId xmlns:a16="http://schemas.microsoft.com/office/drawing/2014/main" id="{4B6063CA-140A-A404-48FF-DA80668D6F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3524251" y="3600450"/>
            <a:ext cx="0" cy="49966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直線コネクタ 156">
            <a:extLst>
              <a:ext uri="{FF2B5EF4-FFF2-40B4-BE49-F238E27FC236}">
                <a16:creationId xmlns:a16="http://schemas.microsoft.com/office/drawing/2014/main" id="{F5A024B2-83FC-F2C7-89BA-D78E8B5A23C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003007" y="3900486"/>
            <a:ext cx="0" cy="4696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F949AE15-5C90-8ED4-DFBE-D11F31B5B563}"/>
              </a:ext>
            </a:extLst>
          </p:cNvPr>
          <p:cNvSpPr txBox="1">
            <a:spLocks/>
          </p:cNvSpPr>
          <p:nvPr/>
        </p:nvSpPr>
        <p:spPr>
          <a:xfrm>
            <a:off x="3025885" y="4378935"/>
            <a:ext cx="30084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EDED8232-BE48-BDF3-BF65-842E432B5F6E}"/>
              </a:ext>
            </a:extLst>
          </p:cNvPr>
          <p:cNvSpPr txBox="1">
            <a:spLocks/>
          </p:cNvSpPr>
          <p:nvPr/>
        </p:nvSpPr>
        <p:spPr>
          <a:xfrm>
            <a:off x="2248432" y="4378935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DDF7BD3-0AA6-DAAE-2EF0-F1BC24B01234}"/>
              </a:ext>
            </a:extLst>
          </p:cNvPr>
          <p:cNvSpPr txBox="1">
            <a:spLocks/>
          </p:cNvSpPr>
          <p:nvPr/>
        </p:nvSpPr>
        <p:spPr>
          <a:xfrm>
            <a:off x="3138065" y="5129392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3CB1F811-991F-72B7-2094-D47209736EA5}"/>
              </a:ext>
            </a:extLst>
          </p:cNvPr>
          <p:cNvSpPr txBox="1">
            <a:spLocks/>
          </p:cNvSpPr>
          <p:nvPr/>
        </p:nvSpPr>
        <p:spPr>
          <a:xfrm>
            <a:off x="2052239" y="5129392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8A80F099-AA88-96C8-B29C-4003C43592C2}"/>
              </a:ext>
            </a:extLst>
          </p:cNvPr>
          <p:cNvGrpSpPr>
            <a:grpSpLocks/>
          </p:cNvGrpSpPr>
          <p:nvPr/>
        </p:nvGrpSpPr>
        <p:grpSpPr>
          <a:xfrm>
            <a:off x="2645241" y="4267238"/>
            <a:ext cx="361473" cy="406052"/>
            <a:chOff x="2645241" y="4231286"/>
            <a:chExt cx="361473" cy="406052"/>
          </a:xfrm>
        </p:grpSpPr>
        <p:sp>
          <p:nvSpPr>
            <p:cNvPr id="105" name="正方形/長方形 104">
              <a:extLst>
                <a:ext uri="{FF2B5EF4-FFF2-40B4-BE49-F238E27FC236}">
                  <a16:creationId xmlns:a16="http://schemas.microsoft.com/office/drawing/2014/main" id="{DA9903FC-C9FC-00FC-4BEB-5F80BAFD53C8}"/>
                </a:ext>
              </a:extLst>
            </p:cNvPr>
            <p:cNvSpPr>
              <a:spLocks/>
            </p:cNvSpPr>
            <p:nvPr/>
          </p:nvSpPr>
          <p:spPr>
            <a:xfrm>
              <a:off x="2645241" y="4305706"/>
              <a:ext cx="361473" cy="2572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06" name="直線コネクタ 105">
              <a:extLst>
                <a:ext uri="{FF2B5EF4-FFF2-40B4-BE49-F238E27FC236}">
                  <a16:creationId xmlns:a16="http://schemas.microsoft.com/office/drawing/2014/main" id="{2187E0F4-0EBB-00FC-BDBE-82C1770D8ACE}"/>
                </a:ext>
              </a:extLst>
            </p:cNvPr>
            <p:cNvCxnSpPr>
              <a:cxnSpLocks/>
            </p:cNvCxnSpPr>
            <p:nvPr/>
          </p:nvCxnSpPr>
          <p:spPr>
            <a:xfrm>
              <a:off x="2645241" y="4231286"/>
              <a:ext cx="0" cy="406052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コネクタ 106">
              <a:extLst>
                <a:ext uri="{FF2B5EF4-FFF2-40B4-BE49-F238E27FC236}">
                  <a16:creationId xmlns:a16="http://schemas.microsoft.com/office/drawing/2014/main" id="{BF426597-AB52-A4EE-D874-D47194FF2427}"/>
                </a:ext>
              </a:extLst>
            </p:cNvPr>
            <p:cNvCxnSpPr>
              <a:cxnSpLocks/>
            </p:cNvCxnSpPr>
            <p:nvPr/>
          </p:nvCxnSpPr>
          <p:spPr>
            <a:xfrm>
              <a:off x="3006714" y="4231286"/>
              <a:ext cx="0" cy="406052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0E58F165-1548-127A-530D-06D277FDCEED}"/>
              </a:ext>
            </a:extLst>
          </p:cNvPr>
          <p:cNvGrpSpPr>
            <a:grpSpLocks/>
          </p:cNvGrpSpPr>
          <p:nvPr/>
        </p:nvGrpSpPr>
        <p:grpSpPr>
          <a:xfrm>
            <a:off x="2449048" y="5018371"/>
            <a:ext cx="671842" cy="407286"/>
            <a:chOff x="2458672" y="4924749"/>
            <a:chExt cx="671842" cy="407286"/>
          </a:xfrm>
        </p:grpSpPr>
        <p:sp>
          <p:nvSpPr>
            <p:cNvPr id="109" name="正方形/長方形 108">
              <a:extLst>
                <a:ext uri="{FF2B5EF4-FFF2-40B4-BE49-F238E27FC236}">
                  <a16:creationId xmlns:a16="http://schemas.microsoft.com/office/drawing/2014/main" id="{D38DE9F6-0059-EDE4-705C-248FBB91FFA9}"/>
                </a:ext>
              </a:extLst>
            </p:cNvPr>
            <p:cNvSpPr>
              <a:spLocks/>
            </p:cNvSpPr>
            <p:nvPr/>
          </p:nvSpPr>
          <p:spPr>
            <a:xfrm>
              <a:off x="2458672" y="4999395"/>
              <a:ext cx="671842" cy="2579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10" name="直線コネクタ 109">
              <a:extLst>
                <a:ext uri="{FF2B5EF4-FFF2-40B4-BE49-F238E27FC236}">
                  <a16:creationId xmlns:a16="http://schemas.microsoft.com/office/drawing/2014/main" id="{901C9A45-0625-FC09-4644-DA5641B98309}"/>
                </a:ext>
              </a:extLst>
            </p:cNvPr>
            <p:cNvCxnSpPr>
              <a:cxnSpLocks/>
            </p:cNvCxnSpPr>
            <p:nvPr/>
          </p:nvCxnSpPr>
          <p:spPr>
            <a:xfrm>
              <a:off x="2458672" y="4924749"/>
              <a:ext cx="0" cy="407286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線コネクタ 110">
              <a:extLst>
                <a:ext uri="{FF2B5EF4-FFF2-40B4-BE49-F238E27FC236}">
                  <a16:creationId xmlns:a16="http://schemas.microsoft.com/office/drawing/2014/main" id="{C1D3E942-F3CD-D7E8-E2EA-83525D8E054B}"/>
                </a:ext>
              </a:extLst>
            </p:cNvPr>
            <p:cNvCxnSpPr>
              <a:cxnSpLocks/>
            </p:cNvCxnSpPr>
            <p:nvPr/>
          </p:nvCxnSpPr>
          <p:spPr>
            <a:xfrm>
              <a:off x="3130514" y="4924749"/>
              <a:ext cx="0" cy="407286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1EB444E0-8B68-47E6-AEE4-BBAEDE8E0AEC}"/>
              </a:ext>
            </a:extLst>
          </p:cNvPr>
          <p:cNvSpPr txBox="1">
            <a:spLocks/>
          </p:cNvSpPr>
          <p:nvPr/>
        </p:nvSpPr>
        <p:spPr>
          <a:xfrm>
            <a:off x="3138065" y="5873188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38595335-842F-4E18-C979-18598C61188F}"/>
              </a:ext>
            </a:extLst>
          </p:cNvPr>
          <p:cNvSpPr txBox="1">
            <a:spLocks/>
          </p:cNvSpPr>
          <p:nvPr/>
        </p:nvSpPr>
        <p:spPr>
          <a:xfrm>
            <a:off x="2052239" y="5873188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15:00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6ECD61D5-5485-910C-40DB-9FC7D1134230}"/>
              </a:ext>
            </a:extLst>
          </p:cNvPr>
          <p:cNvGrpSpPr>
            <a:grpSpLocks/>
          </p:cNvGrpSpPr>
          <p:nvPr/>
        </p:nvGrpSpPr>
        <p:grpSpPr>
          <a:xfrm>
            <a:off x="2449048" y="5762167"/>
            <a:ext cx="671842" cy="407286"/>
            <a:chOff x="2449048" y="5616513"/>
            <a:chExt cx="671842" cy="407286"/>
          </a:xfrm>
        </p:grpSpPr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B3AE33E2-3166-58C3-43F2-80883ACB52AB}"/>
                </a:ext>
              </a:extLst>
            </p:cNvPr>
            <p:cNvSpPr>
              <a:spLocks/>
            </p:cNvSpPr>
            <p:nvPr/>
          </p:nvSpPr>
          <p:spPr>
            <a:xfrm>
              <a:off x="2449048" y="5691159"/>
              <a:ext cx="671842" cy="2579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16" name="直線コネクタ 115">
              <a:extLst>
                <a:ext uri="{FF2B5EF4-FFF2-40B4-BE49-F238E27FC236}">
                  <a16:creationId xmlns:a16="http://schemas.microsoft.com/office/drawing/2014/main" id="{97F6B37A-3C90-4B81-FEE4-4A64BE2941A7}"/>
                </a:ext>
              </a:extLst>
            </p:cNvPr>
            <p:cNvCxnSpPr>
              <a:cxnSpLocks/>
            </p:cNvCxnSpPr>
            <p:nvPr/>
          </p:nvCxnSpPr>
          <p:spPr>
            <a:xfrm>
              <a:off x="2449048" y="5616513"/>
              <a:ext cx="0" cy="407286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直線コネクタ 116">
              <a:extLst>
                <a:ext uri="{FF2B5EF4-FFF2-40B4-BE49-F238E27FC236}">
                  <a16:creationId xmlns:a16="http://schemas.microsoft.com/office/drawing/2014/main" id="{DEB9D055-CD46-506A-40F1-41036AF935AC}"/>
                </a:ext>
              </a:extLst>
            </p:cNvPr>
            <p:cNvCxnSpPr>
              <a:cxnSpLocks/>
            </p:cNvCxnSpPr>
            <p:nvPr/>
          </p:nvCxnSpPr>
          <p:spPr>
            <a:xfrm>
              <a:off x="3120890" y="5616513"/>
              <a:ext cx="0" cy="407286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EBD38AE0-8DB4-ABE4-943A-A164C6290FA1}"/>
              </a:ext>
            </a:extLst>
          </p:cNvPr>
          <p:cNvSpPr txBox="1">
            <a:spLocks/>
          </p:cNvSpPr>
          <p:nvPr/>
        </p:nvSpPr>
        <p:spPr>
          <a:xfrm>
            <a:off x="3025885" y="7381321"/>
            <a:ext cx="30084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8:00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D92D98A-757A-5314-AC47-06454CDFDC52}"/>
              </a:ext>
            </a:extLst>
          </p:cNvPr>
          <p:cNvSpPr txBox="1">
            <a:spLocks/>
          </p:cNvSpPr>
          <p:nvPr/>
        </p:nvSpPr>
        <p:spPr>
          <a:xfrm>
            <a:off x="2248432" y="7381321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21:00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D6140CDE-8276-B68E-A575-849C797B9427}"/>
              </a:ext>
            </a:extLst>
          </p:cNvPr>
          <p:cNvGrpSpPr>
            <a:grpSpLocks/>
          </p:cNvGrpSpPr>
          <p:nvPr/>
        </p:nvGrpSpPr>
        <p:grpSpPr>
          <a:xfrm>
            <a:off x="2645241" y="7269624"/>
            <a:ext cx="361473" cy="406052"/>
            <a:chOff x="2645241" y="6998339"/>
            <a:chExt cx="361473" cy="406052"/>
          </a:xfrm>
        </p:grpSpPr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6CFE0BB8-86FB-9CDF-EF52-79E0F9E50E3E}"/>
                </a:ext>
              </a:extLst>
            </p:cNvPr>
            <p:cNvSpPr>
              <a:spLocks/>
            </p:cNvSpPr>
            <p:nvPr/>
          </p:nvSpPr>
          <p:spPr>
            <a:xfrm>
              <a:off x="2645241" y="7072759"/>
              <a:ext cx="361473" cy="2572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22" name="直線コネクタ 121">
              <a:extLst>
                <a:ext uri="{FF2B5EF4-FFF2-40B4-BE49-F238E27FC236}">
                  <a16:creationId xmlns:a16="http://schemas.microsoft.com/office/drawing/2014/main" id="{8AF46E6C-6041-E5F7-F7CD-F14151005886}"/>
                </a:ext>
              </a:extLst>
            </p:cNvPr>
            <p:cNvCxnSpPr>
              <a:cxnSpLocks/>
            </p:cNvCxnSpPr>
            <p:nvPr/>
          </p:nvCxnSpPr>
          <p:spPr>
            <a:xfrm>
              <a:off x="2645241" y="6998339"/>
              <a:ext cx="0" cy="406052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直線コネクタ 122">
              <a:extLst>
                <a:ext uri="{FF2B5EF4-FFF2-40B4-BE49-F238E27FC236}">
                  <a16:creationId xmlns:a16="http://schemas.microsoft.com/office/drawing/2014/main" id="{AA7702D0-1264-D2D1-EAB3-7643B5012619}"/>
                </a:ext>
              </a:extLst>
            </p:cNvPr>
            <p:cNvCxnSpPr>
              <a:cxnSpLocks/>
            </p:cNvCxnSpPr>
            <p:nvPr/>
          </p:nvCxnSpPr>
          <p:spPr>
            <a:xfrm>
              <a:off x="3006714" y="6998339"/>
              <a:ext cx="0" cy="406052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C983500B-6C73-F2FC-8C1C-36C97DECC266}"/>
              </a:ext>
            </a:extLst>
          </p:cNvPr>
          <p:cNvSpPr txBox="1">
            <a:spLocks/>
          </p:cNvSpPr>
          <p:nvPr/>
        </p:nvSpPr>
        <p:spPr>
          <a:xfrm>
            <a:off x="3941955" y="6629935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16924846-CC0C-7187-CED5-B70289111ED2}"/>
              </a:ext>
            </a:extLst>
          </p:cNvPr>
          <p:cNvSpPr txBox="1">
            <a:spLocks/>
          </p:cNvSpPr>
          <p:nvPr/>
        </p:nvSpPr>
        <p:spPr>
          <a:xfrm>
            <a:off x="2920340" y="6629935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17:30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31" name="グループ化 130">
            <a:extLst>
              <a:ext uri="{FF2B5EF4-FFF2-40B4-BE49-F238E27FC236}">
                <a16:creationId xmlns:a16="http://schemas.microsoft.com/office/drawing/2014/main" id="{D8C0B326-EE5B-8613-2A54-7428E0EA0D01}"/>
              </a:ext>
            </a:extLst>
          </p:cNvPr>
          <p:cNvGrpSpPr>
            <a:grpSpLocks/>
          </p:cNvGrpSpPr>
          <p:nvPr/>
        </p:nvGrpSpPr>
        <p:grpSpPr>
          <a:xfrm>
            <a:off x="3317149" y="6518914"/>
            <a:ext cx="601200" cy="407286"/>
            <a:chOff x="2449048" y="5616513"/>
            <a:chExt cx="671842" cy="407286"/>
          </a:xfrm>
        </p:grpSpPr>
        <p:sp>
          <p:nvSpPr>
            <p:cNvPr id="132" name="正方形/長方形 131">
              <a:extLst>
                <a:ext uri="{FF2B5EF4-FFF2-40B4-BE49-F238E27FC236}">
                  <a16:creationId xmlns:a16="http://schemas.microsoft.com/office/drawing/2014/main" id="{EBD08EDF-D6EC-5E33-346A-5742411EEAAA}"/>
                </a:ext>
              </a:extLst>
            </p:cNvPr>
            <p:cNvSpPr>
              <a:spLocks/>
            </p:cNvSpPr>
            <p:nvPr/>
          </p:nvSpPr>
          <p:spPr>
            <a:xfrm>
              <a:off x="2449048" y="5691159"/>
              <a:ext cx="671842" cy="25799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33" name="直線コネクタ 132">
              <a:extLst>
                <a:ext uri="{FF2B5EF4-FFF2-40B4-BE49-F238E27FC236}">
                  <a16:creationId xmlns:a16="http://schemas.microsoft.com/office/drawing/2014/main" id="{69444DD6-1DD6-D288-E83F-FEDA15F1CECC}"/>
                </a:ext>
              </a:extLst>
            </p:cNvPr>
            <p:cNvCxnSpPr>
              <a:cxnSpLocks/>
            </p:cNvCxnSpPr>
            <p:nvPr/>
          </p:nvCxnSpPr>
          <p:spPr>
            <a:xfrm>
              <a:off x="2449048" y="5616513"/>
              <a:ext cx="0" cy="407286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直線コネクタ 133">
              <a:extLst>
                <a:ext uri="{FF2B5EF4-FFF2-40B4-BE49-F238E27FC236}">
                  <a16:creationId xmlns:a16="http://schemas.microsoft.com/office/drawing/2014/main" id="{F3335872-D7A8-E51E-BDA9-BCC6586FFF01}"/>
                </a:ext>
              </a:extLst>
            </p:cNvPr>
            <p:cNvCxnSpPr>
              <a:cxnSpLocks/>
            </p:cNvCxnSpPr>
            <p:nvPr/>
          </p:nvCxnSpPr>
          <p:spPr>
            <a:xfrm>
              <a:off x="3120890" y="5616513"/>
              <a:ext cx="0" cy="407286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15EF9F4E-3297-8BA6-AA6D-692387E89522}"/>
              </a:ext>
            </a:extLst>
          </p:cNvPr>
          <p:cNvSpPr txBox="1">
            <a:spLocks/>
          </p:cNvSpPr>
          <p:nvPr/>
        </p:nvSpPr>
        <p:spPr>
          <a:xfrm>
            <a:off x="3148300" y="8130161"/>
            <a:ext cx="376188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12:00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36" name="テキスト ボックス 135">
            <a:extLst>
              <a:ext uri="{FF2B5EF4-FFF2-40B4-BE49-F238E27FC236}">
                <a16:creationId xmlns:a16="http://schemas.microsoft.com/office/drawing/2014/main" id="{DF43FCFE-C285-B463-1EE3-1480AE8DFAED}"/>
              </a:ext>
            </a:extLst>
          </p:cNvPr>
          <p:cNvSpPr txBox="1">
            <a:spLocks/>
          </p:cNvSpPr>
          <p:nvPr/>
        </p:nvSpPr>
        <p:spPr>
          <a:xfrm>
            <a:off x="2636290" y="8130161"/>
            <a:ext cx="300847" cy="197934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bg1">
                <a:alpha val="2000"/>
              </a:schemeClr>
            </a:glow>
          </a:effectLst>
        </p:spPr>
        <p:txBody>
          <a:bodyPr wrap="none" lIns="18000" tIns="18000" rIns="18000" bIns="18000" rtlCol="0" anchor="ctr" anchorCtr="0">
            <a:spAutoFit/>
          </a:bodyPr>
          <a:lstStyle/>
          <a:p>
            <a:pPr algn="r"/>
            <a:r>
              <a:rPr kumimoji="1" lang="en-US" altLang="ja-JP" sz="1050" dirty="0">
                <a:effectLst>
                  <a:glow>
                    <a:schemeClr val="bg1"/>
                  </a:glow>
                </a:effectLst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6:30</a:t>
            </a:r>
            <a:endParaRPr kumimoji="1" lang="ja-JP" altLang="en-US" sz="1050" dirty="0">
              <a:effectLst>
                <a:glow>
                  <a:schemeClr val="bg1"/>
                </a:glow>
              </a:effectLst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137" name="グループ化 136">
            <a:extLst>
              <a:ext uri="{FF2B5EF4-FFF2-40B4-BE49-F238E27FC236}">
                <a16:creationId xmlns:a16="http://schemas.microsoft.com/office/drawing/2014/main" id="{A7B7EEF6-14E9-F15F-75D2-8478CF95D293}"/>
              </a:ext>
            </a:extLst>
          </p:cNvPr>
          <p:cNvGrpSpPr>
            <a:grpSpLocks/>
          </p:cNvGrpSpPr>
          <p:nvPr/>
        </p:nvGrpSpPr>
        <p:grpSpPr>
          <a:xfrm>
            <a:off x="2957758" y="8018464"/>
            <a:ext cx="180000" cy="406052"/>
            <a:chOff x="2645241" y="6998339"/>
            <a:chExt cx="361473" cy="406052"/>
          </a:xfrm>
        </p:grpSpPr>
        <p:sp>
          <p:nvSpPr>
            <p:cNvPr id="138" name="正方形/長方形 137">
              <a:extLst>
                <a:ext uri="{FF2B5EF4-FFF2-40B4-BE49-F238E27FC236}">
                  <a16:creationId xmlns:a16="http://schemas.microsoft.com/office/drawing/2014/main" id="{9825AADA-C096-7400-B6C0-A99733842E94}"/>
                </a:ext>
              </a:extLst>
            </p:cNvPr>
            <p:cNvSpPr>
              <a:spLocks/>
            </p:cNvSpPr>
            <p:nvPr/>
          </p:nvSpPr>
          <p:spPr>
            <a:xfrm>
              <a:off x="2645241" y="7072759"/>
              <a:ext cx="361473" cy="2572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39" name="直線コネクタ 138">
              <a:extLst>
                <a:ext uri="{FF2B5EF4-FFF2-40B4-BE49-F238E27FC236}">
                  <a16:creationId xmlns:a16="http://schemas.microsoft.com/office/drawing/2014/main" id="{1D142D4A-0EB9-48BF-62DE-52C5F7CF2863}"/>
                </a:ext>
              </a:extLst>
            </p:cNvPr>
            <p:cNvCxnSpPr>
              <a:cxnSpLocks/>
            </p:cNvCxnSpPr>
            <p:nvPr/>
          </p:nvCxnSpPr>
          <p:spPr>
            <a:xfrm>
              <a:off x="2645241" y="6998339"/>
              <a:ext cx="0" cy="406052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線コネクタ 139">
              <a:extLst>
                <a:ext uri="{FF2B5EF4-FFF2-40B4-BE49-F238E27FC236}">
                  <a16:creationId xmlns:a16="http://schemas.microsoft.com/office/drawing/2014/main" id="{CA07F95B-47C0-4ABF-13B4-E5CA2F4C5169}"/>
                </a:ext>
              </a:extLst>
            </p:cNvPr>
            <p:cNvCxnSpPr>
              <a:cxnSpLocks/>
            </p:cNvCxnSpPr>
            <p:nvPr/>
          </p:nvCxnSpPr>
          <p:spPr>
            <a:xfrm>
              <a:off x="3006714" y="6998339"/>
              <a:ext cx="0" cy="406052"/>
            </a:xfrm>
            <a:prstGeom prst="line">
              <a:avLst/>
            </a:prstGeom>
            <a:solidFill>
              <a:srgbClr val="00B0F0"/>
            </a:solidFill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783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437</TotalTime>
  <Words>79</Words>
  <Application>Microsoft Office PowerPoint</Application>
  <PresentationFormat>ユーザー設定</PresentationFormat>
  <Paragraphs>57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BIZ UDPゴシック</vt:lpstr>
      <vt:lpstr>TBUDゴシック Std R</vt:lpstr>
      <vt:lpstr>游ゴシック</vt:lpstr>
      <vt:lpstr>游ゴシック Medium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岩田 陽子 Youko Iwata</dc:creator>
  <cp:lastModifiedBy>DC-2-00713</cp:lastModifiedBy>
  <cp:revision>172</cp:revision>
  <cp:lastPrinted>2025-09-12T03:25:02Z</cp:lastPrinted>
  <dcterms:created xsi:type="dcterms:W3CDTF">2025-03-26T07:13:39Z</dcterms:created>
  <dcterms:modified xsi:type="dcterms:W3CDTF">2025-09-12T03:25:20Z</dcterms:modified>
</cp:coreProperties>
</file>